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121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правило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sz="10400" b="1" dirty="0" smtClean="0">
                <a:solidFill>
                  <a:srgbClr val="C00000"/>
                </a:solidFill>
              </a:rPr>
              <a:t>- AB </a:t>
            </a:r>
            <a:r>
              <a:rPr lang="en-US" sz="9500" b="1" dirty="0" smtClean="0"/>
              <a:t>p46 </a:t>
            </a:r>
            <a:r>
              <a:rPr lang="en-US" sz="9500" b="1" dirty="0" smtClean="0">
                <a:solidFill>
                  <a:srgbClr val="C00000"/>
                </a:solidFill>
              </a:rPr>
              <a:t>ex11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13</Words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23</cp:revision>
  <dcterms:created xsi:type="dcterms:W3CDTF">2017-01-31T15:34:08Z</dcterms:created>
  <dcterms:modified xsi:type="dcterms:W3CDTF">2017-02-11T18:54:43Z</dcterms:modified>
</cp:coreProperties>
</file>